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59" r:id="rId5"/>
    <p:sldId id="260" r:id="rId6"/>
    <p:sldId id="27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45" d="100"/>
          <a:sy n="45" d="100"/>
        </p:scale>
        <p:origin x="1893" y="10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95B3-0A1F-ED8D-E358-61BEBF03A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B0A4A4-3168-FBC6-A791-99E3A56DD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6CAA5-58D0-69B2-23F2-4AA015DAC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DD29E-8AEB-31E7-DAA5-B876DB983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B6A6C-42EF-BF52-63E8-E94324F79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7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D1D8-13C8-9C75-B1D0-AF7E06FFC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48DC1-4339-0089-70AC-00CAEE9D3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E675E-2CF9-55FC-1AA0-EBD5A8646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6C365-2A85-0876-FA62-3F0542410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7A997-0315-0EDD-6C1E-0B7D5FCB4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307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42DE1-90DF-3C79-F759-7B3A0DBFE2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977699-73FA-6059-3448-A213876A2B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6F277-B156-06C4-35F5-3F25F9E9F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77B59-8B6A-8BF0-A523-A721A9535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AEAD8-1E4B-7CD5-D507-A7C7F89C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30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3A49C-89C6-672B-6C7F-CEB6021C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B23FD-EB20-9630-BE59-5AFB818E3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38BFE-7C63-FD85-50B5-7C4386FFD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88114-D064-4C6E-14DE-8EEB0D1CD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BA64C-00C0-92E3-3369-089B372C5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0972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68A7F-4A91-E1EC-F225-6CC65C3D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6C6E9-0486-02AA-C1D9-2DB2C1445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454A-7DD1-C225-63F7-E0B93B86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2BD33-FEF8-3F23-9B78-A11379F8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52F0-E648-6ED2-8B5F-ED6F5F1DE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520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F22C2-3207-3AF0-DAB8-CFEC0A9F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CB6C5-0619-07BC-C47C-9BF31744B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4B8F2-5432-F678-F51A-A9848B4A2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02B9B-E889-4C0C-9626-8844EB2AB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CDCE8-9900-EFE8-722B-2DA73D547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9464E-D6D5-5EC0-5F6B-1F18603A7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29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31DE8-E3EC-CDB4-38CE-EA34F0B9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71B08-DC64-E59C-0FF9-70DB3217F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0B216-AA5E-EDEA-795D-9FB1259A1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421120-F9BF-6D2D-90CE-7C1C4E3E5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3DA3E7-ECFB-7923-33E9-B27D33E522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090275-F747-4BF7-4DE7-A3433E6C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EE809B-4FBF-3052-FD93-3AAA149D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B359F7-67CD-81D8-B273-8067B5DD8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704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3B27-58FE-D72F-F31D-B5D76837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36755E-3F21-B9E4-EF6E-3019D850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5DA5-3B4B-BD95-B541-5223FB0CA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63CE4-C032-5344-831F-30CB95940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45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15770-0835-E6D2-A539-C16E50ABE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228E7B-7252-AFDF-3321-BD12DE560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C707D-4A99-05A7-ED0B-2BB93222D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180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87605-4B59-3DC0-01D1-9D3ACF45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90DE7-1162-B741-27B9-C378D476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9B02A-6CC5-53BE-EB80-62208C54F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5C8B7-BE18-8B30-800F-DBB896275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AE52E-5EDE-908A-FE04-ACE7FBA63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23260-F6A9-ABD0-1099-C0E3A0516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06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3BA38-9EDB-E587-3820-F171900B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2282DA-4CB2-3272-2F90-0935129DE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330F5C-E24C-C6A7-94B6-90C298826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897EF-8902-5EF3-41DE-3EF0DBFF3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F8FD1-EF1F-88AF-1146-D4F36A99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80B7D7-E185-9863-183D-0DDB163C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1880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FD4796-A47B-1067-CDA1-FB3ED187F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0E47D-67CB-35F8-4F32-A621AF204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E4ED1-4442-3919-F9B2-D63A96BE84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0FC2D-CDA3-40FB-9111-3C5CD3D26F00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6EA38-5528-CFCC-F516-2F0DB032F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B010B-1A43-6130-2EFA-BC24ED0124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3E770-BCA5-4373-BA9A-51D47202C4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5383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F55C9C-1B52-459C-08B1-805F7885F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02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6A25DD-2A77-FAC3-978A-FF5DC56A8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87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3D4F87-D662-560C-091D-45C5DCE9D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" y="0"/>
            <a:ext cx="1217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9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C1BE7A-D594-7686-4C34-A49F4029A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67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DB36F2-2CA4-076F-00B3-81CCA2DA6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9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B30666-137A-5CA7-A463-B33B47F6F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1" y="0"/>
            <a:ext cx="121460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99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DB5B9C-D253-DA3E-B081-C2761D702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47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3E427E-263C-5AF6-3999-A7B716850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8366F-5242-06FC-9EAC-F00F57271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" y="0"/>
            <a:ext cx="12171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45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01521C-EB17-E519-3F68-1CE97AB89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8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503463-BA6D-71CD-D926-D06F5BFD1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6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9F5053-9C28-965C-8C94-7EF5A0E03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364884-7A36-B5E8-7794-F5C4EBBC8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97" y="0"/>
            <a:ext cx="54424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04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11D487-1DF8-C8FF-4E94-79A40CDD1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95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28078D-F107-6342-FA13-E39400375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35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satyamsinghthakur1008@gmail.com;utkarshchatterjee</dc:creator>
  <cp:lastModifiedBy>Utkarsh Chatterjee</cp:lastModifiedBy>
  <cp:revision>2</cp:revision>
  <dcterms:created xsi:type="dcterms:W3CDTF">2025-11-20T06:01:40Z</dcterms:created>
  <dcterms:modified xsi:type="dcterms:W3CDTF">2025-11-20T06:23:30Z</dcterms:modified>
</cp:coreProperties>
</file>

<file path=docProps/thumbnail.jpeg>
</file>